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867B3D7-479C-435E-A159-3BC9CA6AD07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867B3D7-479C-435E-A159-3BC9CA6AD0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EBCBB3-1E68-4889-B97E-E358AC62ED66}"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7B3D7-479C-435E-A159-3BC9CA6AD0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CEBCBB3-1E68-4889-B97E-E358AC62ED66}" type="datetimeFigureOut">
              <a:rPr lang="en-US" smtClean="0"/>
              <a:pPr/>
              <a:t>10/11/2011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867B3D7-479C-435E-A159-3BC9CA6AD07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Quoting, paraphrasing, and summarizing…I don’t get it!</a:t>
            </a:r>
            <a:endParaRPr lang="en-US" dirty="0"/>
          </a:p>
        </p:txBody>
      </p:sp>
      <p:sp>
        <p:nvSpPr>
          <p:cNvPr id="3" name="Subtitle 2"/>
          <p:cNvSpPr>
            <a:spLocks noGrp="1"/>
          </p:cNvSpPr>
          <p:nvPr>
            <p:ph type="subTitle" idx="1"/>
          </p:nvPr>
        </p:nvSpPr>
        <p:spPr/>
        <p:txBody>
          <a:bodyPr/>
          <a:lstStyle/>
          <a:p>
            <a:r>
              <a:rPr lang="en-US" dirty="0" smtClean="0"/>
              <a:t>Learn how to avoid </a:t>
            </a:r>
            <a:r>
              <a:rPr lang="en-US" dirty="0" smtClean="0"/>
              <a:t>plagiarism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a:t>
            </a:r>
            <a:endParaRPr lang="en-US" dirty="0"/>
          </a:p>
        </p:txBody>
      </p:sp>
      <p:sp>
        <p:nvSpPr>
          <p:cNvPr id="3" name="Content Placeholder 2"/>
          <p:cNvSpPr>
            <a:spLocks noGrp="1"/>
          </p:cNvSpPr>
          <p:nvPr>
            <p:ph idx="1"/>
          </p:nvPr>
        </p:nvSpPr>
        <p:spPr/>
        <p:txBody>
          <a:bodyPr/>
          <a:lstStyle/>
          <a:p>
            <a:r>
              <a:rPr lang="en-US" dirty="0" smtClean="0"/>
              <a:t>Quoting is easy</a:t>
            </a:r>
          </a:p>
          <a:p>
            <a:r>
              <a:rPr lang="en-US" dirty="0" smtClean="0"/>
              <a:t>Use exactly the same words as the author.  Just use </a:t>
            </a:r>
            <a:r>
              <a:rPr lang="en-US" dirty="0" smtClean="0"/>
              <a:t>quotes.  </a:t>
            </a:r>
            <a:r>
              <a:rPr lang="en-US" dirty="0" smtClean="0">
                <a:solidFill>
                  <a:srgbClr val="C00000"/>
                </a:solidFill>
              </a:rPr>
              <a:t>“</a:t>
            </a:r>
            <a:r>
              <a:rPr lang="en-US" dirty="0" smtClean="0"/>
              <a:t>T</a:t>
            </a:r>
            <a:r>
              <a:rPr lang="en-US" dirty="0" smtClean="0"/>
              <a:t>he </a:t>
            </a:r>
            <a:r>
              <a:rPr lang="en-US" dirty="0" smtClean="0"/>
              <a:t>red marks are quotes.</a:t>
            </a:r>
            <a:r>
              <a:rPr lang="en-US" dirty="0" smtClean="0">
                <a:solidFill>
                  <a:srgbClr val="C00000"/>
                </a:solidFill>
              </a:rPr>
              <a:t>” </a:t>
            </a:r>
          </a:p>
          <a:p>
            <a:r>
              <a:rPr lang="en-US" dirty="0" smtClean="0"/>
              <a:t>Use the author’s name and page number at the end of the quote.</a:t>
            </a:r>
          </a:p>
          <a:p>
            <a:endParaRPr lang="en-US" dirty="0" smtClean="0"/>
          </a:p>
          <a:p>
            <a:r>
              <a:rPr lang="en-US" dirty="0" smtClean="0"/>
              <a:t>Example time!</a:t>
            </a:r>
          </a:p>
          <a:p>
            <a:pPr lvl="1"/>
            <a:r>
              <a:rPr lang="en-US" dirty="0" smtClean="0"/>
              <a:t>“Why does poop smell bad?  Well, the fragrance of poop depends a lot on the kinds of food you eat.” (</a:t>
            </a:r>
            <a:r>
              <a:rPr lang="en-US" dirty="0" err="1" smtClean="0"/>
              <a:t>Masoff</a:t>
            </a:r>
            <a:r>
              <a:rPr lang="en-US" dirty="0" smtClean="0"/>
              <a:t>, 124)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dirty="0" smtClean="0"/>
              <a:t>Paraphrasing is easy!</a:t>
            </a:r>
          </a:p>
          <a:p>
            <a:r>
              <a:rPr lang="en-US" dirty="0" smtClean="0"/>
              <a:t>Take notes on the paragraph you want to use.</a:t>
            </a:r>
          </a:p>
          <a:p>
            <a:r>
              <a:rPr lang="en-US" dirty="0" smtClean="0"/>
              <a:t>Rewrite the notes in your own words.</a:t>
            </a:r>
          </a:p>
          <a:p>
            <a:r>
              <a:rPr lang="en-US" dirty="0" smtClean="0"/>
              <a:t>Put the author’s name and the page number at the end.</a:t>
            </a:r>
          </a:p>
          <a:p>
            <a:endParaRPr lang="en-US" dirty="0" smtClean="0"/>
          </a:p>
          <a:p>
            <a:pPr>
              <a:buNone/>
            </a:pPr>
            <a:r>
              <a:rPr lang="en-US" dirty="0" smtClean="0"/>
              <a:t>Example time!</a:t>
            </a:r>
          </a:p>
          <a:p>
            <a:pPr>
              <a:buNone/>
            </a:pPr>
            <a:r>
              <a:rPr lang="en-US" dirty="0" smtClean="0"/>
              <a:t>See the next slide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 example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Original paragraph</a:t>
            </a:r>
          </a:p>
          <a:p>
            <a:pPr lvl="1"/>
            <a:r>
              <a:rPr lang="en-US" dirty="0" smtClean="0"/>
              <a:t>“Trap-door spiders dig a tunnel and line it with silk.  Then they close it with a movable door.  When they sense the vibrations of a </a:t>
            </a:r>
            <a:r>
              <a:rPr lang="en-US" dirty="0" smtClean="0"/>
              <a:t>victim </a:t>
            </a:r>
            <a:r>
              <a:rPr lang="en-US" dirty="0" smtClean="0"/>
              <a:t>walking by, they throw open the door to “welcome” their new guest.” (</a:t>
            </a:r>
            <a:r>
              <a:rPr lang="en-US" dirty="0" err="1" smtClean="0"/>
              <a:t>Masoff</a:t>
            </a:r>
            <a:r>
              <a:rPr lang="en-US" dirty="0" smtClean="0"/>
              <a:t>, 166)</a:t>
            </a:r>
          </a:p>
          <a:p>
            <a:r>
              <a:rPr lang="en-US" dirty="0" smtClean="0"/>
              <a:t>Paraphrase</a:t>
            </a:r>
          </a:p>
          <a:p>
            <a:pPr lvl="1"/>
            <a:r>
              <a:rPr lang="en-US" dirty="0" smtClean="0"/>
              <a:t>Spiders that make tunnels lined with silk are called trap-door.  They  are called that because </a:t>
            </a:r>
            <a:r>
              <a:rPr lang="en-US" dirty="0" smtClean="0"/>
              <a:t>they </a:t>
            </a:r>
            <a:r>
              <a:rPr lang="en-US" dirty="0" smtClean="0"/>
              <a:t>close the tunnel with a door that moves.  They can feel insects walking by and jump out of their tunnel to surprise them. (</a:t>
            </a:r>
            <a:r>
              <a:rPr lang="en-US" dirty="0" err="1" smtClean="0"/>
              <a:t>Masoff</a:t>
            </a:r>
            <a:r>
              <a:rPr lang="en-US" dirty="0" smtClean="0"/>
              <a:t>, 166)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Summaries</a:t>
            </a:r>
            <a:endParaRPr lang="en-US" dirty="0"/>
          </a:p>
        </p:txBody>
      </p:sp>
      <p:sp>
        <p:nvSpPr>
          <p:cNvPr id="3" name="Content Placeholder 2"/>
          <p:cNvSpPr>
            <a:spLocks noGrp="1"/>
          </p:cNvSpPr>
          <p:nvPr>
            <p:ph idx="1"/>
          </p:nvPr>
        </p:nvSpPr>
        <p:spPr/>
        <p:txBody>
          <a:bodyPr/>
          <a:lstStyle/>
          <a:p>
            <a:r>
              <a:rPr lang="en-US" dirty="0" smtClean="0"/>
              <a:t>Summaries are easy!  Do you see a pattern yet?</a:t>
            </a:r>
          </a:p>
          <a:p>
            <a:r>
              <a:rPr lang="en-US" dirty="0" smtClean="0"/>
              <a:t>Use only the main idea from a paragraph</a:t>
            </a:r>
          </a:p>
          <a:p>
            <a:r>
              <a:rPr lang="en-US" dirty="0" smtClean="0"/>
              <a:t>Put the author’s name and the page number at the end.</a:t>
            </a:r>
          </a:p>
          <a:p>
            <a:endParaRPr lang="en-US" dirty="0" smtClean="0"/>
          </a:p>
          <a:p>
            <a:r>
              <a:rPr lang="en-US" dirty="0" smtClean="0"/>
              <a:t>Example time!</a:t>
            </a:r>
          </a:p>
          <a:p>
            <a:r>
              <a:rPr lang="en-US" dirty="0" smtClean="0"/>
              <a:t>Go to the next slide silly.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a:t>
            </a:r>
            <a:endParaRPr lang="en-US" dirty="0"/>
          </a:p>
        </p:txBody>
      </p:sp>
      <p:sp>
        <p:nvSpPr>
          <p:cNvPr id="3" name="Content Placeholder 2"/>
          <p:cNvSpPr>
            <a:spLocks noGrp="1"/>
          </p:cNvSpPr>
          <p:nvPr>
            <p:ph idx="1"/>
          </p:nvPr>
        </p:nvSpPr>
        <p:spPr/>
        <p:txBody>
          <a:bodyPr/>
          <a:lstStyle/>
          <a:p>
            <a:r>
              <a:rPr lang="en-US" dirty="0" smtClean="0"/>
              <a:t>Original paragraph</a:t>
            </a:r>
          </a:p>
          <a:p>
            <a:pPr lvl="1"/>
            <a:r>
              <a:rPr lang="en-US" dirty="0" smtClean="0"/>
              <a:t>“Ever have a big glob of gluey stuff stuck just at the back of your throat?  You just never know quite what to do with it.  Should you swallow it, snort it, or sling it out of your mouth?  Well, spitting may be considered pretty gross nowadays, but a hundred years ago, it was totally cool to spit.” (</a:t>
            </a:r>
            <a:r>
              <a:rPr lang="en-US" dirty="0" err="1" smtClean="0"/>
              <a:t>Masoff</a:t>
            </a:r>
            <a:r>
              <a:rPr lang="en-US" dirty="0" smtClean="0"/>
              <a:t>, 167)</a:t>
            </a:r>
          </a:p>
          <a:p>
            <a:r>
              <a:rPr lang="en-US" dirty="0" smtClean="0"/>
              <a:t>Summary</a:t>
            </a:r>
          </a:p>
          <a:p>
            <a:pPr lvl="1"/>
            <a:r>
              <a:rPr lang="en-US" dirty="0" smtClean="0"/>
              <a:t>A hundred of years ago it used to be cool to spit. (</a:t>
            </a:r>
            <a:r>
              <a:rPr lang="en-US" dirty="0" err="1" smtClean="0"/>
              <a:t>Masoff</a:t>
            </a:r>
            <a:r>
              <a:rPr lang="en-US" dirty="0" smtClean="0"/>
              <a:t>, 167)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TotalTime>
  <Words>366</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Quoting, paraphrasing, and summarizing…I don’t get it!</vt:lpstr>
      <vt:lpstr>Quoting</vt:lpstr>
      <vt:lpstr>Paraphrasing</vt:lpstr>
      <vt:lpstr>Paraphrase example</vt:lpstr>
      <vt:lpstr>Summaries</vt:lpstr>
      <vt:lpstr>Summarize</vt:lpstr>
    </vt:vector>
  </TitlesOfParts>
  <Company>Owen J Roberts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Plagiarisim</dc:title>
  <dc:creator>jnieznay</dc:creator>
  <cp:lastModifiedBy>jnieznay</cp:lastModifiedBy>
  <cp:revision>5</cp:revision>
  <dcterms:created xsi:type="dcterms:W3CDTF">2011-10-07T18:48:43Z</dcterms:created>
  <dcterms:modified xsi:type="dcterms:W3CDTF">2011-10-11T11:52:44Z</dcterms:modified>
</cp:coreProperties>
</file>