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A5530-B535-4F8C-A4B9-2D603FCA32C5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46E364-9AAF-400F-B42E-158621BD86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Evils of Stealing!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Using someone else’s words or work without giving them credit.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/>
              <a:t>Copy and paste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Rewrite word for word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Stealing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4" descr="crime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581400"/>
            <a:ext cx="2005343" cy="24218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Elementary</a:t>
            </a:r>
          </a:p>
          <a:p>
            <a:pPr lvl="1"/>
            <a:r>
              <a:rPr lang="en-US" dirty="0" smtClean="0"/>
              <a:t>Do the work over</a:t>
            </a:r>
          </a:p>
          <a:p>
            <a:pPr lvl="1"/>
            <a:r>
              <a:rPr lang="en-US" dirty="0" smtClean="0"/>
              <a:t>Get a 0</a:t>
            </a:r>
          </a:p>
          <a:p>
            <a:r>
              <a:rPr lang="en-US" dirty="0" smtClean="0"/>
              <a:t>Middle /High School</a:t>
            </a:r>
          </a:p>
          <a:p>
            <a:pPr lvl="1"/>
            <a:r>
              <a:rPr lang="en-US" dirty="0" smtClean="0"/>
              <a:t>Do the work over</a:t>
            </a:r>
          </a:p>
          <a:p>
            <a:pPr lvl="1"/>
            <a:r>
              <a:rPr lang="en-US" dirty="0" smtClean="0"/>
              <a:t>Get a 0</a:t>
            </a:r>
          </a:p>
          <a:p>
            <a:pPr lvl="1"/>
            <a:r>
              <a:rPr lang="en-US" dirty="0" smtClean="0"/>
              <a:t>Get a detention</a:t>
            </a:r>
          </a:p>
          <a:p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Get a 0</a:t>
            </a:r>
          </a:p>
          <a:p>
            <a:pPr lvl="1"/>
            <a:r>
              <a:rPr lang="en-US" dirty="0" smtClean="0"/>
              <a:t>Kicked out of class</a:t>
            </a:r>
          </a:p>
          <a:p>
            <a:pPr lvl="1"/>
            <a:r>
              <a:rPr lang="en-US" dirty="0" smtClean="0"/>
              <a:t>Kicked out of school</a:t>
            </a:r>
          </a:p>
          <a:p>
            <a:r>
              <a:rPr lang="en-US" dirty="0" smtClean="0"/>
              <a:t>Adults</a:t>
            </a:r>
          </a:p>
          <a:p>
            <a:pPr lvl="1"/>
            <a:r>
              <a:rPr lang="en-US" dirty="0" smtClean="0"/>
              <a:t>Jail</a:t>
            </a:r>
          </a:p>
          <a:p>
            <a:pPr lvl="1"/>
            <a:r>
              <a:rPr lang="en-US" dirty="0" smtClean="0"/>
              <a:t>$$$$$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eatin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133600"/>
            <a:ext cx="4566456" cy="30486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to plagiarize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 – To use the very same words as someone else and </a:t>
            </a:r>
            <a:r>
              <a:rPr lang="en-US" b="1" i="1" u="sng" dirty="0" smtClean="0"/>
              <a:t>give them credit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Paraphrase – To use your own words to tell about someone else’s ideas and </a:t>
            </a:r>
            <a:r>
              <a:rPr lang="en-US" b="1" i="1" u="sng" dirty="0" smtClean="0"/>
              <a:t>give them credit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Summarize – To only use the main idea of someone else and </a:t>
            </a:r>
            <a:r>
              <a:rPr lang="en-US" b="1" i="1" u="sng" dirty="0" smtClean="0"/>
              <a:t>give them credit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ALWAYS GIVE CREDIT!!!!!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To quote,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use the same words as the author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, but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give them credit by using quotation marks “ ” and end credits. 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End credit example - (Zalesky, 62 p.)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you use the author’s name in the sentence, only add the page number at the end – ex. (18 p.)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Ex. Miss Nieznay says, “Don’t make me get out my flying monkeys!” (18 p.)    </a:t>
            </a:r>
          </a:p>
          <a:p>
            <a:pPr lvl="1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Ex. “Don’t make me get out my flying monkeys!” (Nieznay, 18 p.)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monkey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3657600"/>
            <a:ext cx="1366114" cy="17410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Take notes on the everything you want to paraphrase.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your own words to rewrite your notes.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Add an end credit - example (Nieznay, 14 p.)</a:t>
            </a:r>
          </a:p>
          <a:p>
            <a:pPr lvl="1"/>
            <a:endParaRPr lang="en-US" dirty="0" smtClean="0"/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“Something hit Ben Wilson and he opened his eyes.  The wolves had been chasing him again and his heart was pounding.” (Selznick, 16p.)</a:t>
            </a:r>
          </a:p>
          <a:p>
            <a:pPr lvl="1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Example of paraphrase - Ben was dreaming about wolves chasing him.  Then something hit him, and he woke up. (Selznick, 16p.)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summarize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main idea.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Add an end credit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“In the world of fantastic animals, the dragon is unique.  No other imaginary creature has appeared in such a rich variety of forms.  It is as though there was once a whole family of different dragon species that really existed before they mysteriously became extinct.”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Shuker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8 p.)</a:t>
            </a:r>
          </a:p>
          <a:p>
            <a:pPr lvl="1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Example of Summary – Unlike other fantasy animals, dragons come in many shapes.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Shuker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8 p.)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297</TotalTime>
  <Words>367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Plagiarism</vt:lpstr>
      <vt:lpstr>What is plagiarism? </vt:lpstr>
      <vt:lpstr>Consequences of plagiarism</vt:lpstr>
      <vt:lpstr>How not to plagiarize</vt:lpstr>
      <vt:lpstr>How to Quote</vt:lpstr>
      <vt:lpstr>How to paraphrase</vt:lpstr>
      <vt:lpstr>How to summarize </vt:lpstr>
    </vt:vector>
  </TitlesOfParts>
  <Company>Owen J Roberts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</dc:title>
  <dc:creator>jnieznay</dc:creator>
  <cp:lastModifiedBy>jnieznay</cp:lastModifiedBy>
  <cp:revision>28</cp:revision>
  <dcterms:created xsi:type="dcterms:W3CDTF">2011-09-30T19:12:02Z</dcterms:created>
  <dcterms:modified xsi:type="dcterms:W3CDTF">2011-10-06T11:59:52Z</dcterms:modified>
</cp:coreProperties>
</file>